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336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22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4A614CF-9429-4E98-9EB7-4229EACCF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0496" cy="1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1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BECCAD1-26A5-4B97-9A19-D29609BBDBBF}"/>
              </a:ext>
            </a:extLst>
          </p:cNvPr>
          <p:cNvSpPr txBox="1"/>
          <p:nvPr/>
        </p:nvSpPr>
        <p:spPr>
          <a:xfrm>
            <a:off x="1714500" y="11106150"/>
            <a:ext cx="741741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000" b="1" spc="-30" dirty="0">
                <a:solidFill>
                  <a:schemeClr val="bg1"/>
                </a:solidFill>
                <a:latin typeface="Century Gothic" panose="020B0502020202020204" pitchFamily="34" charset="0"/>
              </a:rPr>
              <a:t>Samedi 15 février à 20h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FE78F0-2BFF-4F53-8165-04EF4556CE29}"/>
              </a:ext>
            </a:extLst>
          </p:cNvPr>
          <p:cNvSpPr txBox="1"/>
          <p:nvPr/>
        </p:nvSpPr>
        <p:spPr>
          <a:xfrm>
            <a:off x="1660913" y="12044124"/>
            <a:ext cx="7444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spc="-130" dirty="0">
                <a:solidFill>
                  <a:schemeClr val="bg1"/>
                </a:solidFill>
                <a:latin typeface="Century Gothic" panose="020B0502020202020204" pitchFamily="34" charset="0"/>
              </a:rPr>
              <a:t>• Salle d’animation de Marcy •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49B3BC-F79A-4D72-B095-A936681769AE}"/>
              </a:ext>
            </a:extLst>
          </p:cNvPr>
          <p:cNvSpPr txBox="1"/>
          <p:nvPr/>
        </p:nvSpPr>
        <p:spPr>
          <a:xfrm>
            <a:off x="2366522" y="13110546"/>
            <a:ext cx="60891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spc="-100" dirty="0">
                <a:solidFill>
                  <a:schemeClr val="bg1"/>
                </a:solidFill>
                <a:latin typeface="Century Gothic" panose="020B0502020202020204" pitchFamily="34" charset="0"/>
              </a:rPr>
              <a:t>Concert proposé par la municipalité de Marcy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2A7DCEA-B101-4EC7-B238-316B80DD7CD7}"/>
              </a:ext>
            </a:extLst>
          </p:cNvPr>
          <p:cNvSpPr txBox="1"/>
          <p:nvPr/>
        </p:nvSpPr>
        <p:spPr>
          <a:xfrm>
            <a:off x="2534078" y="13497657"/>
            <a:ext cx="56236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spc="-100" dirty="0">
                <a:solidFill>
                  <a:schemeClr val="bg1"/>
                </a:solidFill>
                <a:latin typeface="Century Gothic" panose="020B0502020202020204" pitchFamily="34" charset="0"/>
              </a:rPr>
              <a:t>Entrée 5 € • Gratuit pour les moins de 12 ans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7E3F52-EF05-4952-B769-117C97B4FE52}"/>
              </a:ext>
            </a:extLst>
          </p:cNvPr>
          <p:cNvSpPr txBox="1"/>
          <p:nvPr/>
        </p:nvSpPr>
        <p:spPr>
          <a:xfrm>
            <a:off x="1849595" y="13865718"/>
            <a:ext cx="69926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spc="-100" dirty="0">
                <a:solidFill>
                  <a:schemeClr val="bg1"/>
                </a:solidFill>
                <a:latin typeface="Century Gothic" panose="020B0502020202020204" pitchFamily="34" charset="0"/>
              </a:rPr>
              <a:t>Vente des billets sur place de 19h à 19h45 (150 places)</a:t>
            </a:r>
          </a:p>
        </p:txBody>
      </p:sp>
    </p:spTree>
    <p:extLst>
      <p:ext uri="{BB962C8B-B14F-4D97-AF65-F5344CB8AC3E}">
        <p14:creationId xmlns:p14="http://schemas.microsoft.com/office/powerpoint/2010/main" val="14516767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42</Words>
  <Application>Microsoft Office PowerPoint</Application>
  <PresentationFormat>Personnalisé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Marjolaine Girin</dc:creator>
  <cp:lastModifiedBy>Marjolaine Girin</cp:lastModifiedBy>
  <cp:revision>2</cp:revision>
  <dcterms:created xsi:type="dcterms:W3CDTF">2020-02-04T12:00:36Z</dcterms:created>
  <dcterms:modified xsi:type="dcterms:W3CDTF">2020-02-04T12:11:21Z</dcterms:modified>
</cp:coreProperties>
</file>